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8" r:id="rId4"/>
    <p:sldId id="257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8" r:id="rId14"/>
    <p:sldId id="267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2" autoAdjust="0"/>
    <p:restoredTop sz="94660"/>
  </p:normalViewPr>
  <p:slideViewPr>
    <p:cSldViewPr snapToGrid="0">
      <p:cViewPr varScale="1">
        <p:scale>
          <a:sx n="94" d="100"/>
          <a:sy n="94" d="100"/>
        </p:scale>
        <p:origin x="22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C755-001E-4FBE-9347-90BBB862F7D1}" type="datetimeFigureOut">
              <a:rPr lang="sv-SE" smtClean="0"/>
              <a:t>2015-10-14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8BF8-33E7-41AD-ACB8-C9963CCCD4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924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C755-001E-4FBE-9347-90BBB862F7D1}" type="datetimeFigureOut">
              <a:rPr lang="sv-SE" smtClean="0"/>
              <a:t>2015-10-14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8BF8-33E7-41AD-ACB8-C9963CCCD4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137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C755-001E-4FBE-9347-90BBB862F7D1}" type="datetimeFigureOut">
              <a:rPr lang="sv-SE" smtClean="0"/>
              <a:t>2015-10-14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8BF8-33E7-41AD-ACB8-C9963CCCD4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7653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C755-001E-4FBE-9347-90BBB862F7D1}" type="datetimeFigureOut">
              <a:rPr lang="sv-SE" smtClean="0"/>
              <a:t>2015-10-14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8BF8-33E7-41AD-ACB8-C9963CCCD4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715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C755-001E-4FBE-9347-90BBB862F7D1}" type="datetimeFigureOut">
              <a:rPr lang="sv-SE" smtClean="0"/>
              <a:t>2015-10-14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8BF8-33E7-41AD-ACB8-C9963CCCD4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9820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C755-001E-4FBE-9347-90BBB862F7D1}" type="datetimeFigureOut">
              <a:rPr lang="sv-SE" smtClean="0"/>
              <a:t>2015-10-14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8BF8-33E7-41AD-ACB8-C9963CCCD4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6522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C755-001E-4FBE-9347-90BBB862F7D1}" type="datetimeFigureOut">
              <a:rPr lang="sv-SE" smtClean="0"/>
              <a:t>2015-10-14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8BF8-33E7-41AD-ACB8-C9963CCCD4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0740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C755-001E-4FBE-9347-90BBB862F7D1}" type="datetimeFigureOut">
              <a:rPr lang="sv-SE" smtClean="0"/>
              <a:t>2015-10-14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8BF8-33E7-41AD-ACB8-C9963CCCD4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4242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C755-001E-4FBE-9347-90BBB862F7D1}" type="datetimeFigureOut">
              <a:rPr lang="sv-SE" smtClean="0"/>
              <a:t>2015-10-14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8BF8-33E7-41AD-ACB8-C9963CCCD4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9544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C755-001E-4FBE-9347-90BBB862F7D1}" type="datetimeFigureOut">
              <a:rPr lang="sv-SE" smtClean="0"/>
              <a:t>2015-10-14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8BF8-33E7-41AD-ACB8-C9963CCCD4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0434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C755-001E-4FBE-9347-90BBB862F7D1}" type="datetimeFigureOut">
              <a:rPr lang="sv-SE" smtClean="0"/>
              <a:t>2015-10-14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8BF8-33E7-41AD-ACB8-C9963CCCD4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892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FC755-001E-4FBE-9347-90BBB862F7D1}" type="datetimeFigureOut">
              <a:rPr lang="sv-SE" smtClean="0"/>
              <a:t>2015-10-14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68BF8-33E7-41AD-ACB8-C9963CCCD4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513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Middagen på Bildmuseum 18:45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Info från Umeå:</a:t>
            </a:r>
            <a:br>
              <a:rPr lang="sv-SE" dirty="0"/>
            </a:br>
            <a:endParaRPr lang="sv-SE" dirty="0"/>
          </a:p>
          <a:p>
            <a:r>
              <a:rPr lang="sv-SE" dirty="0"/>
              <a:t>"Vänligen använd ingången från Östra strandgatan nedför trappan innan </a:t>
            </a:r>
            <a:r>
              <a:rPr lang="sv-SE" dirty="0" smtClean="0"/>
              <a:t>Bildmuseet </a:t>
            </a:r>
            <a:r>
              <a:rPr lang="sv-SE" dirty="0"/>
              <a:t>och sedan till höger innanför dörrarna."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372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Informationssäkerhetsprojektet 2014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Ny workshop med avdelning X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989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Fråga till publiken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Hade </a:t>
            </a:r>
            <a:r>
              <a:rPr lang="sv-SE" dirty="0" err="1" smtClean="0"/>
              <a:t>workarounden</a:t>
            </a:r>
            <a:r>
              <a:rPr lang="sv-SE" dirty="0" smtClean="0"/>
              <a:t> med </a:t>
            </a:r>
            <a:r>
              <a:rPr lang="sv-SE" dirty="0" smtClean="0"/>
              <a:t>lönefilen </a:t>
            </a:r>
            <a:r>
              <a:rPr lang="sv-SE" dirty="0" smtClean="0"/>
              <a:t>fungerat?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080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Facit för </a:t>
            </a:r>
            <a:r>
              <a:rPr lang="sv-SE" dirty="0"/>
              <a:t>C</a:t>
            </a:r>
            <a:r>
              <a:rPr lang="sv-SE" dirty="0" smtClean="0"/>
              <a:t>halmers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Banken slängde de gamla </a:t>
            </a:r>
            <a:r>
              <a:rPr lang="sv-SE" dirty="0" smtClean="0"/>
              <a:t>lönefilerna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644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Facit för Karlstad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Banken slänger lönelistorna</a:t>
            </a:r>
          </a:p>
          <a:p>
            <a:r>
              <a:rPr lang="sv-SE" dirty="0" err="1" smtClean="0"/>
              <a:t>Evry</a:t>
            </a:r>
            <a:r>
              <a:rPr lang="sv-SE" dirty="0" smtClean="0"/>
              <a:t> sparar dem åt </a:t>
            </a:r>
            <a:r>
              <a:rPr lang="sv-SE" dirty="0" err="1" smtClean="0"/>
              <a:t>KaU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469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Uppdrag till publiken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Kolla hur det funkar hos 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2179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Behovet av kontinuitetsplanering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Praktiskt exempel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3207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En sedelärande berättelse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08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Bakgrund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2011 Tieto </a:t>
            </a:r>
            <a:r>
              <a:rPr lang="sv-SE" dirty="0" err="1" smtClean="0"/>
              <a:t>Enator:s</a:t>
            </a:r>
            <a:r>
              <a:rPr lang="sv-SE" dirty="0" smtClean="0"/>
              <a:t> SAN-krasch</a:t>
            </a:r>
            <a:endParaRPr lang="sv-SE" dirty="0" smtClean="0"/>
          </a:p>
          <a:p>
            <a:r>
              <a:rPr lang="sv-SE" dirty="0" smtClean="0"/>
              <a:t>2012 Workshoppar angående kontinuitetsplanering/</a:t>
            </a:r>
            <a:r>
              <a:rPr lang="sv-SE" dirty="0" err="1"/>
              <a:t>D</a:t>
            </a:r>
            <a:r>
              <a:rPr lang="sv-SE" dirty="0" err="1" smtClean="0"/>
              <a:t>isaster</a:t>
            </a:r>
            <a:r>
              <a:rPr lang="sv-SE" dirty="0" smtClean="0"/>
              <a:t> </a:t>
            </a:r>
            <a:r>
              <a:rPr lang="sv-SE" dirty="0" err="1" smtClean="0"/>
              <a:t>recovery</a:t>
            </a:r>
            <a:endParaRPr lang="sv-SE" dirty="0" smtClean="0"/>
          </a:p>
          <a:p>
            <a:pPr lvl="1"/>
            <a:r>
              <a:rPr lang="sv-SE" dirty="0" smtClean="0"/>
              <a:t>Rapport till Rektor</a:t>
            </a:r>
          </a:p>
          <a:p>
            <a:r>
              <a:rPr lang="sv-SE" dirty="0" smtClean="0"/>
              <a:t>2013 Rapport från </a:t>
            </a:r>
            <a:r>
              <a:rPr lang="sv-SE" dirty="0" err="1" smtClean="0"/>
              <a:t>Ernst&amp;Young</a:t>
            </a:r>
            <a:r>
              <a:rPr lang="sv-SE" dirty="0" smtClean="0"/>
              <a:t> </a:t>
            </a:r>
          </a:p>
          <a:p>
            <a:r>
              <a:rPr lang="sv-SE" dirty="0" smtClean="0"/>
              <a:t>2014 </a:t>
            </a:r>
            <a:r>
              <a:rPr lang="sv-SE" dirty="0" smtClean="0"/>
              <a:t>Informationssäkerhetsprojekt, slutdatum 20141231</a:t>
            </a:r>
            <a:endParaRPr lang="sv-SE" dirty="0" smtClean="0"/>
          </a:p>
          <a:p>
            <a:pPr lvl="1"/>
            <a:r>
              <a:rPr lang="sv-SE" dirty="0" smtClean="0"/>
              <a:t>Kontinuitetsplanering</a:t>
            </a:r>
          </a:p>
          <a:p>
            <a:pPr lvl="1"/>
            <a:r>
              <a:rPr lang="sv-SE" dirty="0" smtClean="0"/>
              <a:t>Backuper (Svante MSB: Backuperna går väl att läsa tillbaka?)</a:t>
            </a:r>
            <a:endParaRPr lang="sv-SE" dirty="0" smtClean="0"/>
          </a:p>
          <a:p>
            <a:pPr lvl="1"/>
            <a:r>
              <a:rPr lang="sv-SE" dirty="0" smtClean="0"/>
              <a:t>Rutiner för driftstörningar</a:t>
            </a:r>
          </a:p>
          <a:p>
            <a:r>
              <a:rPr lang="sv-SE" dirty="0" smtClean="0"/>
              <a:t>2015 </a:t>
            </a:r>
            <a:r>
              <a:rPr lang="sv-SE" dirty="0" smtClean="0"/>
              <a:t>Informationssäkerhetsprojektet </a:t>
            </a:r>
            <a:r>
              <a:rPr lang="sv-SE" dirty="0" smtClean="0"/>
              <a:t>fortsätter</a:t>
            </a:r>
          </a:p>
          <a:p>
            <a:r>
              <a:rPr lang="sv-SE" dirty="0" smtClean="0"/>
              <a:t>2016 </a:t>
            </a:r>
            <a:r>
              <a:rPr lang="sv-SE" dirty="0" smtClean="0"/>
              <a:t>Informationssäkerhetsp</a:t>
            </a:r>
            <a:r>
              <a:rPr lang="sv-SE" dirty="0" smtClean="0"/>
              <a:t>rojektet </a:t>
            </a:r>
            <a:r>
              <a:rPr lang="sv-SE" dirty="0" smtClean="0"/>
              <a:t>klart i mars?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830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Workshop 2012 med avdelning X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Vad skulle ni göra om Primula och </a:t>
            </a:r>
            <a:r>
              <a:rPr lang="sv-SE" dirty="0" err="1" smtClean="0"/>
              <a:t>Raindance</a:t>
            </a:r>
            <a:r>
              <a:rPr lang="sv-SE" dirty="0" smtClean="0"/>
              <a:t> inte funkade?</a:t>
            </a:r>
          </a:p>
          <a:p>
            <a:r>
              <a:rPr lang="sv-SE" dirty="0" smtClean="0"/>
              <a:t>Har ni några </a:t>
            </a:r>
            <a:r>
              <a:rPr lang="sv-SE" dirty="0" err="1" smtClean="0"/>
              <a:t>workarounds</a:t>
            </a:r>
            <a:r>
              <a:rPr lang="sv-SE" dirty="0" smtClean="0"/>
              <a:t>?</a:t>
            </a:r>
          </a:p>
          <a:p>
            <a:r>
              <a:rPr lang="sv-SE" dirty="0" smtClean="0"/>
              <a:t>Är dessa dokumenterade?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382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Workarounds</a:t>
            </a:r>
            <a:r>
              <a:rPr lang="sv-SE" dirty="0" smtClean="0"/>
              <a:t> (odokumenterade)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Manuell fakturahantering</a:t>
            </a:r>
          </a:p>
          <a:p>
            <a:r>
              <a:rPr lang="sv-SE" dirty="0" smtClean="0"/>
              <a:t>Manuell bokföring</a:t>
            </a:r>
          </a:p>
          <a:p>
            <a:r>
              <a:rPr lang="sv-SE" dirty="0" smtClean="0"/>
              <a:t>Förra månadens </a:t>
            </a:r>
            <a:r>
              <a:rPr lang="sv-SE" dirty="0" err="1" smtClean="0"/>
              <a:t>lönefil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1835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Vilka kan manuella rutiner?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Den äldre </a:t>
            </a:r>
            <a:r>
              <a:rPr lang="sv-SE" dirty="0" smtClean="0"/>
              <a:t>generationen</a:t>
            </a:r>
          </a:p>
          <a:p>
            <a:r>
              <a:rPr lang="sv-SE" dirty="0"/>
              <a:t>Nära pensionsålder</a:t>
            </a:r>
          </a:p>
          <a:p>
            <a:r>
              <a:rPr lang="sv-SE" dirty="0"/>
              <a:t>Yngre personal är mer inriktade på e-tjänsterna</a:t>
            </a:r>
          </a:p>
          <a:p>
            <a:endParaRPr lang="sv-SE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84002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Förra månadens lönelistor (odokumenterat)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Vem ringer banken?</a:t>
            </a:r>
          </a:p>
          <a:p>
            <a:r>
              <a:rPr lang="sv-SE" dirty="0" smtClean="0"/>
              <a:t>Vilket nummer ska man ringa?</a:t>
            </a:r>
          </a:p>
          <a:p>
            <a:r>
              <a:rPr lang="sv-SE" smtClean="0"/>
              <a:t>Är banken förberedda </a:t>
            </a:r>
            <a:r>
              <a:rPr lang="sv-SE" dirty="0" smtClean="0"/>
              <a:t>på samtalet?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15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(Långsamt)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Föräldraledigt</a:t>
            </a:r>
          </a:p>
          <a:p>
            <a:r>
              <a:rPr lang="sv-SE" dirty="0" smtClean="0"/>
              <a:t>Omorganisationer</a:t>
            </a:r>
          </a:p>
          <a:p>
            <a:r>
              <a:rPr lang="sv-SE" dirty="0" smtClean="0"/>
              <a:t>Misstro till att saker kan vara illa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9241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10232</TotalTime>
  <Words>194</Words>
  <Application>Microsoft Office PowerPoint</Application>
  <PresentationFormat>Widescreen</PresentationFormat>
  <Paragraphs>48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Middagen på Bildmuseum 18:45</vt:lpstr>
      <vt:lpstr>Behovet av kontinuitetsplanering</vt:lpstr>
      <vt:lpstr>En sedelärande berättelse</vt:lpstr>
      <vt:lpstr>Bakgrund</vt:lpstr>
      <vt:lpstr>Workshop 2012 med avdelning X</vt:lpstr>
      <vt:lpstr>Workarounds (odokumenterade)</vt:lpstr>
      <vt:lpstr>Vilka kan manuella rutiner?</vt:lpstr>
      <vt:lpstr>Förra månadens lönelistor (odokumenterat)</vt:lpstr>
      <vt:lpstr>(Långsamt)</vt:lpstr>
      <vt:lpstr>Informationssäkerhetsprojektet 2014</vt:lpstr>
      <vt:lpstr>Fråga till publiken</vt:lpstr>
      <vt:lpstr>Facit för Chalmers</vt:lpstr>
      <vt:lpstr>Facit för Karlstad</vt:lpstr>
      <vt:lpstr>Uppdrag till publiken</vt:lpstr>
    </vt:vector>
  </TitlesOfParts>
  <Company>Chalmers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Behovet av kontinuitetsplanering</dc:title>
  <dc:creator>Anne-Marie Achrenius</dc:creator>
  <cp:lastModifiedBy>Anne-Marie Achrenius</cp:lastModifiedBy>
  <cp:revision>14</cp:revision>
  <dcterms:created xsi:type="dcterms:W3CDTF">2015-10-05T10:07:02Z</dcterms:created>
  <dcterms:modified xsi:type="dcterms:W3CDTF">2015-10-14T13:12:49Z</dcterms:modified>
</cp:coreProperties>
</file>