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23" r:id="rId2"/>
  </p:sldMasterIdLst>
  <p:notesMasterIdLst>
    <p:notesMasterId r:id="rId6"/>
  </p:notesMasterIdLst>
  <p:handoutMasterIdLst>
    <p:handoutMasterId r:id="rId7"/>
  </p:handoutMasterIdLst>
  <p:sldIdLst>
    <p:sldId id="338" r:id="rId3"/>
    <p:sldId id="339" r:id="rId4"/>
    <p:sldId id="340" r:id="rId5"/>
  </p:sldIdLst>
  <p:sldSz cx="12192000" cy="6858000"/>
  <p:notesSz cx="6858000" cy="9144000"/>
  <p:defaultTextStyle>
    <a:defPPr>
      <a:defRPr lang="sv-SE"/>
    </a:defPPr>
    <a:lvl1pPr marL="0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73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58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B69BD"/>
    <a:srgbClr val="0B5EA5"/>
    <a:srgbClr val="003FFF"/>
    <a:srgbClr val="E26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Format med tema 2 - dekorfär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Mörkt format 1 - Dekorfär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Format med tema 2 - dekorfär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909" autoAdjust="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74D65-D505-CE4F-B718-087D87EB9FA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03FCA-D817-6741-A62D-0E04E5C3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98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E0BAF-8F1B-C94E-BE16-426E288E899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CE64E-6F45-F848-A120-4373DB04C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77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3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8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4571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2"/>
          <p:cNvSpPr>
            <a:spLocks noGrp="1"/>
          </p:cNvSpPr>
          <p:nvPr>
            <p:ph idx="1"/>
          </p:nvPr>
        </p:nvSpPr>
        <p:spPr bwMode="auto">
          <a:xfrm>
            <a:off x="609600" y="2116667"/>
            <a:ext cx="10972800" cy="409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 smtClean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64452" y="1321690"/>
            <a:ext cx="10464796" cy="775227"/>
          </a:xfrm>
          <a:prstGeom prst="rect">
            <a:avLst/>
          </a:prstGeom>
        </p:spPr>
        <p:txBody>
          <a:bodyPr vert="horz" lIns="91430" tIns="45718" rIns="91430" bIns="45718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2"/>
          <p:cNvSpPr>
            <a:spLocks noGrp="1"/>
          </p:cNvSpPr>
          <p:nvPr>
            <p:ph idx="1" hasCustomPrompt="1"/>
          </p:nvPr>
        </p:nvSpPr>
        <p:spPr bwMode="auto">
          <a:xfrm>
            <a:off x="666045" y="2122318"/>
            <a:ext cx="44554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sv-SE" dirty="0" smtClean="0"/>
              <a:t>Klicka här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3" name="Platshållare för text 2"/>
          <p:cNvSpPr>
            <a:spLocks noGrp="1"/>
          </p:cNvSpPr>
          <p:nvPr>
            <p:ph idx="13" hasCustomPrompt="1"/>
          </p:nvPr>
        </p:nvSpPr>
        <p:spPr bwMode="auto">
          <a:xfrm>
            <a:off x="5325899" y="2122318"/>
            <a:ext cx="45104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sv-SE" dirty="0" smtClean="0"/>
              <a:t>Klicka här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64451" y="1321691"/>
            <a:ext cx="10464796" cy="775227"/>
          </a:xfrm>
          <a:prstGeom prst="rect">
            <a:avLst/>
          </a:prstGeom>
        </p:spPr>
        <p:txBody>
          <a:bodyPr vert="horz" lIns="91430" tIns="45718" rIns="91430" bIns="45718" rtlCol="0" anchor="ctr">
            <a:normAutofit/>
          </a:bodyPr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9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77336" y="1625609"/>
            <a:ext cx="10822517" cy="4385727"/>
          </a:xfrm>
          <a:prstGeom prst="rect">
            <a:avLst/>
          </a:prstGeom>
          <a:solidFill>
            <a:srgbClr val="FFFFFF"/>
          </a:solidFill>
          <a:ln w="63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0" tIns="45718" rIns="91430" bIns="45718" rtlCol="0" anchor="ctr"/>
          <a:lstStyle/>
          <a:p>
            <a:pPr algn="ctr"/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64452" y="1321690"/>
            <a:ext cx="10464796" cy="775227"/>
          </a:xfrm>
          <a:prstGeom prst="rect">
            <a:avLst/>
          </a:prstGeom>
        </p:spPr>
        <p:txBody>
          <a:bodyPr vert="horz" lIns="91430" tIns="45718" rIns="91430" bIns="45718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8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2"/>
          <p:cNvSpPr>
            <a:spLocks noGrp="1"/>
          </p:cNvSpPr>
          <p:nvPr>
            <p:ph type="pic" idx="1"/>
          </p:nvPr>
        </p:nvSpPr>
        <p:spPr>
          <a:xfrm>
            <a:off x="675217" y="2066219"/>
            <a:ext cx="7315200" cy="4114800"/>
          </a:xfrm>
          <a:prstGeom prst="rect">
            <a:avLst/>
          </a:prstGeom>
          <a:solidFill>
            <a:srgbClr val="FFFFFF"/>
          </a:solidFill>
          <a:ln w="635" cmpd="sng"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7F7F7F"/>
                </a:solidFill>
              </a:defRPr>
            </a:lvl1pPr>
            <a:lvl2pPr marL="457143" indent="0">
              <a:buNone/>
              <a:defRPr sz="2800"/>
            </a:lvl2pPr>
            <a:lvl3pPr marL="914286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8" indent="0">
              <a:buNone/>
              <a:defRPr sz="2000"/>
            </a:lvl6pPr>
            <a:lvl7pPr marL="2742858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564452" y="1321690"/>
            <a:ext cx="10464796" cy="775227"/>
          </a:xfrm>
          <a:prstGeom prst="rect">
            <a:avLst/>
          </a:prstGeom>
        </p:spPr>
        <p:txBody>
          <a:bodyPr vert="horz" lIns="91430" tIns="45718" rIns="91430" bIns="45718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ea typeface="+mj-ea"/>
                <a:cs typeface="Helvetica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143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6pPr>
            <a:lvl7pPr marL="91428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7pPr>
            <a:lvl8pPr marL="137143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8pPr>
            <a:lvl9pPr marL="1828573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sv-S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8856133" cy="4525963"/>
          </a:xfrm>
        </p:spPr>
        <p:txBody>
          <a:bodyPr vert="eaVert"/>
          <a:lstStyle>
            <a:lvl1pPr>
              <a:defRPr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 rot="5400000">
            <a:off x="7968065" y="3192874"/>
            <a:ext cx="4555067" cy="1352801"/>
          </a:xfrm>
          <a:prstGeom prst="rect">
            <a:avLst/>
          </a:prstGeom>
        </p:spPr>
        <p:txBody>
          <a:bodyPr vert="horz" lIns="91430" tIns="45718" rIns="91430" bIns="45718" rtlCol="0" anchor="ctr">
            <a:normAutofit/>
          </a:bodyPr>
          <a:lstStyle>
            <a:lvl1pPr>
              <a:defRPr sz="2800">
                <a:solidFill>
                  <a:srgbClr val="7F7F7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wamid-logos-final-03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111" y="2016987"/>
            <a:ext cx="7835317" cy="290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1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09600" y="2116667"/>
            <a:ext cx="10972800" cy="409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564452" y="1321690"/>
            <a:ext cx="10464796" cy="775227"/>
          </a:xfrm>
          <a:prstGeom prst="rect">
            <a:avLst/>
          </a:prstGeom>
        </p:spPr>
        <p:txBody>
          <a:bodyPr vert="horz" lIns="91430" tIns="45718" rIns="91430" bIns="45718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4" name="Picture 3" descr="swamid-logos-final-02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12" y="169333"/>
            <a:ext cx="1172670" cy="1345121"/>
          </a:xfrm>
          <a:prstGeom prst="rect">
            <a:avLst/>
          </a:prstGeom>
        </p:spPr>
      </p:pic>
      <p:pic>
        <p:nvPicPr>
          <p:cNvPr id="16" name="Picture 15" descr="logga_SUNET_grey.pd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417733"/>
            <a:ext cx="298979" cy="3725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782" r:id="rId3"/>
    <p:sldLayoutId id="2147483818" r:id="rId4"/>
    <p:sldLayoutId id="2147483670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50000"/>
              <a:lumOff val="50000"/>
            </a:schemeClr>
          </a:solidFill>
          <a:latin typeface="Helvetica"/>
          <a:ea typeface="+mj-ea"/>
          <a:cs typeface="Helvetic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14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28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43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57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Tx/>
        <a:buFont typeface="Wingdings" charset="2"/>
        <a:buChar char="§"/>
        <a:defRPr sz="2800" b="0" i="0" kern="1200">
          <a:solidFill>
            <a:srgbClr val="7F7F7F"/>
          </a:solidFill>
          <a:latin typeface="Helvetica Light"/>
          <a:ea typeface="+mn-ea"/>
          <a:cs typeface="Helvetica Light"/>
        </a:defRPr>
      </a:lvl1pPr>
      <a:lvl2pPr marL="800040" indent="-342900" algn="l" rtl="0" eaLnBrk="1" fontAlgn="base" hangingPunct="1">
        <a:spcBef>
          <a:spcPct val="20000"/>
        </a:spcBef>
        <a:spcAft>
          <a:spcPct val="0"/>
        </a:spcAft>
        <a:buClrTx/>
        <a:buFont typeface="Wingdings" charset="2"/>
        <a:buChar char="§"/>
        <a:defRPr sz="2000" b="0" i="0" kern="1200">
          <a:solidFill>
            <a:srgbClr val="7F7F7F"/>
          </a:solidFill>
          <a:latin typeface="Helvetica Light"/>
          <a:ea typeface="+mn-ea"/>
          <a:cs typeface="Helvetica Light"/>
        </a:defRPr>
      </a:lvl2pPr>
      <a:lvl3pPr marL="1257185" indent="-342900" algn="l" rtl="0" eaLnBrk="1" fontAlgn="base" hangingPunct="1">
        <a:spcBef>
          <a:spcPct val="20000"/>
        </a:spcBef>
        <a:spcAft>
          <a:spcPct val="0"/>
        </a:spcAft>
        <a:buClrTx/>
        <a:buFont typeface="Wingdings" charset="2"/>
        <a:buChar char="§"/>
        <a:defRPr sz="1900" b="0" i="0" kern="1200">
          <a:solidFill>
            <a:srgbClr val="7F7F7F"/>
          </a:solidFill>
          <a:latin typeface="Helvetica Light"/>
          <a:ea typeface="+mn-ea"/>
          <a:cs typeface="Helvetica Light"/>
        </a:defRPr>
      </a:lvl3pPr>
      <a:lvl4pPr marL="1657177" indent="-285750" algn="l" rtl="0" eaLnBrk="1" fontAlgn="base" hangingPunct="1">
        <a:spcBef>
          <a:spcPct val="20000"/>
        </a:spcBef>
        <a:spcAft>
          <a:spcPct val="0"/>
        </a:spcAft>
        <a:buClrTx/>
        <a:buFont typeface="Wingdings" charset="2"/>
        <a:buChar char="§"/>
        <a:defRPr sz="1600" b="0" i="0" kern="1200">
          <a:solidFill>
            <a:srgbClr val="7F7F7F"/>
          </a:solidFill>
          <a:latin typeface="Helvetica Light"/>
          <a:ea typeface="+mn-ea"/>
          <a:cs typeface="Helvetica Light"/>
        </a:defRPr>
      </a:lvl4pPr>
      <a:lvl5pPr marL="2114320" indent="-285750" algn="l" rtl="0" eaLnBrk="1" fontAlgn="base" hangingPunct="1">
        <a:spcBef>
          <a:spcPct val="20000"/>
        </a:spcBef>
        <a:spcAft>
          <a:spcPct val="0"/>
        </a:spcAft>
        <a:buClrTx/>
        <a:buFont typeface="Wingdings" charset="2"/>
        <a:buChar char="§"/>
        <a:defRPr sz="1500" b="0" i="0" kern="1200">
          <a:solidFill>
            <a:srgbClr val="7F7F7F"/>
          </a:solidFill>
          <a:latin typeface="Helvetica Light"/>
          <a:ea typeface="+mn-ea"/>
          <a:cs typeface="Helvetica Light"/>
        </a:defRPr>
      </a:lvl5pPr>
      <a:lvl6pPr marL="2514286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23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E26A23"/>
          </a:solidFill>
          <a:latin typeface="Lucida Console"/>
          <a:ea typeface="+mj-ea"/>
          <a:cs typeface="Lucida Console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14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28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43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57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858" indent="-342858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§"/>
        <a:defRPr sz="2800" kern="1200">
          <a:solidFill>
            <a:schemeClr val="bg1"/>
          </a:solidFill>
          <a:latin typeface="Lucida Console"/>
          <a:ea typeface="+mn-ea"/>
          <a:cs typeface="Lucida Console"/>
        </a:defRPr>
      </a:lvl1pPr>
      <a:lvl2pPr marL="742857" indent="-285717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̶"/>
        <a:defRPr sz="2000" kern="1200">
          <a:solidFill>
            <a:schemeClr val="bg1"/>
          </a:solidFill>
          <a:latin typeface="Lucida Console"/>
          <a:ea typeface="+mn-ea"/>
          <a:cs typeface="Lucida Console"/>
        </a:defRPr>
      </a:lvl2pPr>
      <a:lvl3pPr marL="1142858" indent="-22857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□"/>
        <a:defRPr sz="1900" kern="1200">
          <a:solidFill>
            <a:schemeClr val="bg1"/>
          </a:solidFill>
          <a:latin typeface="Lucida Console"/>
          <a:ea typeface="+mn-ea"/>
          <a:cs typeface="Lucida Console"/>
        </a:defRPr>
      </a:lvl3pPr>
      <a:lvl4pPr marL="1600000" indent="-2285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bg1"/>
          </a:solidFill>
          <a:latin typeface="Lucida Console"/>
          <a:ea typeface="+mn-ea"/>
          <a:cs typeface="Lucida Console"/>
        </a:defRPr>
      </a:lvl4pPr>
      <a:lvl5pPr marL="2057143" indent="-2285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bg1"/>
          </a:solidFill>
          <a:latin typeface="Lucida Console"/>
          <a:ea typeface="+mn-ea"/>
          <a:cs typeface="Lucida Console"/>
        </a:defRPr>
      </a:lvl5pPr>
      <a:lvl6pPr marL="2514286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eds.org/sirtf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51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SIRTFI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Förkortning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The </a:t>
            </a:r>
            <a:r>
              <a:rPr lang="en-US" dirty="0"/>
              <a:t>Security Incident Response Trust Framework for Federated </a:t>
            </a:r>
            <a:r>
              <a:rPr lang="en-US" dirty="0" smtClean="0"/>
              <a:t>Identity</a:t>
            </a:r>
          </a:p>
          <a:p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internationell</a:t>
            </a:r>
            <a:r>
              <a:rPr lang="en-US" dirty="0" smtClean="0"/>
              <a:t> </a:t>
            </a:r>
            <a:r>
              <a:rPr lang="en-US" dirty="0" err="1" smtClean="0"/>
              <a:t>tillitsprofil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/>
              <a:t> </a:t>
            </a:r>
            <a:r>
              <a:rPr lang="en-US" dirty="0" err="1" smtClean="0"/>
              <a:t>säkerhetsrelaterad</a:t>
            </a:r>
            <a:r>
              <a:rPr lang="en-US" dirty="0" smtClean="0"/>
              <a:t> Best Current Practice </a:t>
            </a:r>
            <a:r>
              <a:rPr lang="en-US" dirty="0" err="1" smtClean="0"/>
              <a:t>inom</a:t>
            </a:r>
            <a:r>
              <a:rPr lang="en-US" dirty="0" smtClean="0"/>
              <a:t> SAML-</a:t>
            </a:r>
            <a:r>
              <a:rPr lang="en-US" dirty="0" err="1" smtClean="0"/>
              <a:t>baserade</a:t>
            </a:r>
            <a:r>
              <a:rPr lang="en-US" dirty="0" smtClean="0"/>
              <a:t> </a:t>
            </a:r>
            <a:r>
              <a:rPr lang="en-US" dirty="0" err="1" smtClean="0"/>
              <a:t>identitetsfederationer</a:t>
            </a:r>
            <a:endParaRPr lang="en-US" dirty="0" smtClean="0"/>
          </a:p>
          <a:p>
            <a:r>
              <a:rPr lang="en-US" dirty="0" err="1" smtClean="0"/>
              <a:t>Kompleterar</a:t>
            </a:r>
            <a:r>
              <a:rPr lang="en-US" dirty="0" smtClean="0"/>
              <a:t> </a:t>
            </a:r>
            <a:r>
              <a:rPr lang="en-US" dirty="0" err="1" smtClean="0"/>
              <a:t>tillitsprofilerna</a:t>
            </a:r>
            <a:r>
              <a:rPr lang="en-US" dirty="0" smtClean="0"/>
              <a:t> SWAMID AL1 </a:t>
            </a:r>
            <a:r>
              <a:rPr lang="en-US" dirty="0" err="1" smtClean="0"/>
              <a:t>och</a:t>
            </a:r>
            <a:r>
              <a:rPr lang="en-US" dirty="0" smtClean="0"/>
              <a:t> SWAMID AL2 med </a:t>
            </a:r>
            <a:r>
              <a:rPr lang="en-US" dirty="0" err="1" smtClean="0"/>
              <a:t>basnivå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operationell</a:t>
            </a:r>
            <a:r>
              <a:rPr lang="en-US" dirty="0" smtClean="0"/>
              <a:t> drift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säkerhetskontakter</a:t>
            </a:r>
            <a:endParaRPr lang="en-US" dirty="0" smtClean="0"/>
          </a:p>
          <a:p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både</a:t>
            </a:r>
            <a:r>
              <a:rPr lang="en-US" dirty="0" smtClean="0"/>
              <a:t> </a:t>
            </a:r>
            <a:r>
              <a:rPr lang="en-US" dirty="0" err="1" smtClean="0"/>
              <a:t>identitetsutgivare</a:t>
            </a:r>
            <a:r>
              <a:rPr lang="en-US" dirty="0" smtClean="0"/>
              <a:t> (</a:t>
            </a:r>
            <a:r>
              <a:rPr lang="en-US" dirty="0" err="1" smtClean="0"/>
              <a:t>IdP</a:t>
            </a:r>
            <a:r>
              <a:rPr lang="en-US" dirty="0" smtClean="0"/>
              <a:t>)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tjänster</a:t>
            </a:r>
            <a:r>
              <a:rPr lang="en-US" dirty="0" smtClean="0"/>
              <a:t> (SP)</a:t>
            </a:r>
          </a:p>
          <a:p>
            <a:r>
              <a:rPr lang="en-US" dirty="0" err="1" smtClean="0"/>
              <a:t>IdP</a:t>
            </a:r>
            <a:r>
              <a:rPr lang="en-US" dirty="0" smtClean="0"/>
              <a:t> </a:t>
            </a:r>
            <a:r>
              <a:rPr lang="en-US" dirty="0" err="1" smtClean="0"/>
              <a:t>godkänd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SWAMID AL1 </a:t>
            </a:r>
            <a:r>
              <a:rPr lang="en-US" dirty="0" err="1" smtClean="0"/>
              <a:t>eller</a:t>
            </a:r>
            <a:r>
              <a:rPr lang="en-US" dirty="0" smtClean="0"/>
              <a:t> SWAMID AL2?</a:t>
            </a:r>
          </a:p>
          <a:p>
            <a:pPr lvl="1"/>
            <a:r>
              <a:rPr lang="en-US" sz="2800" dirty="0" smtClean="0"/>
              <a:t>Ja, </a:t>
            </a:r>
            <a:r>
              <a:rPr lang="en-US" sz="2800" dirty="0" err="1" smtClean="0"/>
              <a:t>då</a:t>
            </a:r>
            <a:r>
              <a:rPr lang="en-US" sz="2800" dirty="0" smtClean="0"/>
              <a:t> </a:t>
            </a:r>
            <a:r>
              <a:rPr lang="en-US" sz="2800" dirty="0" err="1" smtClean="0"/>
              <a:t>är</a:t>
            </a:r>
            <a:r>
              <a:rPr lang="en-US" sz="28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 </a:t>
            </a:r>
            <a:r>
              <a:rPr lang="en-US" sz="2800" dirty="0" err="1" smtClean="0"/>
              <a:t>enkelt</a:t>
            </a:r>
            <a:r>
              <a:rPr lang="en-US" sz="2800" dirty="0" smtClean="0"/>
              <a:t> </a:t>
            </a:r>
            <a:r>
              <a:rPr lang="en-US" sz="2800" dirty="0" err="1" smtClean="0"/>
              <a:t>att</a:t>
            </a:r>
            <a:r>
              <a:rPr lang="en-US" sz="2800" dirty="0" smtClean="0"/>
              <a:t> </a:t>
            </a:r>
            <a:r>
              <a:rPr lang="en-US" sz="2800" dirty="0" err="1" smtClean="0"/>
              <a:t>uppfylla</a:t>
            </a:r>
            <a:r>
              <a:rPr lang="en-US" sz="2800" dirty="0" smtClean="0"/>
              <a:t> SIRTFI</a:t>
            </a:r>
          </a:p>
        </p:txBody>
      </p:sp>
    </p:spTree>
    <p:extLst>
      <p:ext uri="{BB962C8B-B14F-4D97-AF65-F5344CB8AC3E}">
        <p14:creationId xmlns:p14="http://schemas.microsoft.com/office/powerpoint/2010/main" val="6439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refeds.org/sirtfi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SWAMID håller ett särskilt </a:t>
            </a:r>
            <a:r>
              <a:rPr lang="sv-SE" dirty="0" err="1" smtClean="0"/>
              <a:t>webinar</a:t>
            </a:r>
            <a:r>
              <a:rPr lang="sv-SE" dirty="0"/>
              <a:t> om SIRTFI </a:t>
            </a:r>
            <a:r>
              <a:rPr lang="sv-SE" dirty="0" smtClean="0"/>
              <a:t>torsdagen </a:t>
            </a:r>
            <a:r>
              <a:rPr lang="sv-SE" dirty="0"/>
              <a:t>den 10 november </a:t>
            </a:r>
            <a:r>
              <a:rPr lang="sv-SE" dirty="0" smtClean="0"/>
              <a:t>klockan 10.00</a:t>
            </a:r>
          </a:p>
          <a:p>
            <a:pPr lvl="1"/>
            <a:r>
              <a:rPr lang="sv-SE" dirty="0"/>
              <a:t>https://wiki.swamid.se/display/SWAMID/SWAMID+Webinar+4+2016</a:t>
            </a: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Mer och djupare 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083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16.9 mall Sun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et_mall_draft2016_SWAMID.pptx" id="{4A57B3CC-7BEE-40C5-A6EA-82852BFAA183}" vid="{2850219F-2E00-4BDB-9426-F6CF0F2B08E2}"/>
    </a:ext>
  </a:extLst>
</a:theme>
</file>

<file path=ppt/theme/theme2.xml><?xml version="1.0" encoding="utf-8"?>
<a:theme xmlns:a="http://schemas.openxmlformats.org/drawingml/2006/main" name="1_16.9 mall Sun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et_mall_draft2016_SWAMID.pptx" id="{4A57B3CC-7BEE-40C5-A6EA-82852BFAA183}" vid="{00B37522-4458-4CBB-9934-AB9FDC4F6C7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Sunet_mall_draft2016_SWAMID</Template>
  <TotalTime>11</TotalTime>
  <Words>91</Words>
  <Application>Microsoft Office PowerPoint</Application>
  <PresentationFormat>Bredbild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12" baseType="lpstr">
      <vt:lpstr>Arial</vt:lpstr>
      <vt:lpstr>Calibri</vt:lpstr>
      <vt:lpstr>Garamond</vt:lpstr>
      <vt:lpstr>Helvetica</vt:lpstr>
      <vt:lpstr>Helvetica Light</vt:lpstr>
      <vt:lpstr>Lucida Console</vt:lpstr>
      <vt:lpstr>Wingdings</vt:lpstr>
      <vt:lpstr>16.9 mall Sunet</vt:lpstr>
      <vt:lpstr>1_16.9 mall Sunet</vt:lpstr>
      <vt:lpstr>PowerPoint-presentation</vt:lpstr>
      <vt:lpstr>Vad är SIRTFI</vt:lpstr>
      <vt:lpstr>Mer och djupare information</vt:lpstr>
    </vt:vector>
  </TitlesOfParts>
  <Company>Uppsala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Pål Axelsson</dc:creator>
  <cp:lastModifiedBy>Pål Axelsson</cp:lastModifiedBy>
  <cp:revision>2</cp:revision>
  <cp:lastPrinted>2016-01-11T11:48:47Z</cp:lastPrinted>
  <dcterms:created xsi:type="dcterms:W3CDTF">2016-10-10T15:07:01Z</dcterms:created>
  <dcterms:modified xsi:type="dcterms:W3CDTF">2016-10-10T15:18:11Z</dcterms:modified>
</cp:coreProperties>
</file>